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3"/>
  </p:notesMasterIdLst>
  <p:sldIdLst>
    <p:sldId id="278" r:id="rId5"/>
    <p:sldId id="280" r:id="rId6"/>
    <p:sldId id="281" r:id="rId7"/>
    <p:sldId id="283" r:id="rId8"/>
    <p:sldId id="284" r:id="rId9"/>
    <p:sldId id="285" r:id="rId10"/>
    <p:sldId id="292" r:id="rId11"/>
    <p:sldId id="293" r:id="rId1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34907F-2E1A-4D3D-A43E-A91D531913B3}" v="209" dt="2022-10-03T03:04:03.458"/>
    <p1510:client id="{F6CA7F85-98C0-8D46-9DF7-4BCA07C5A1DF}" v="21" dt="2022-10-03T03:03:05.945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9" autoAdjust="0"/>
  </p:normalViewPr>
  <p:slideViewPr>
    <p:cSldViewPr snapToGrid="0" snapToObjects="1">
      <p:cViewPr varScale="1">
        <p:scale>
          <a:sx n="162" d="100"/>
          <a:sy n="162" d="100"/>
        </p:scale>
        <p:origin x="186" y="144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825695417250349E-2"/>
          <c:y val="3.4334763948497854E-2"/>
          <c:w val="0.93716586935650903"/>
          <c:h val="0.818798959142982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popularity and revenue of badminton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6"/>
                    </a:solidFill>
                    <a:latin typeface="Sabon Next LT" panose="02000500000000000000" pitchFamily="2" charset="0"/>
                    <a:ea typeface="+mn-ea"/>
                    <a:cs typeface="Sabon Next LT" panose="020005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stonks under Sean</c:v>
                </c:pt>
                <c:pt idx="1">
                  <c:v>stonks under other reps</c:v>
                </c:pt>
              </c:strCache>
            </c:strRef>
          </c:cat>
          <c:val>
            <c:numRef>
              <c:f>Sheet1!$B$2:$B$5</c:f>
              <c:numCache>
                <c:formatCode>_(* #,##0.0_);_(* \(#,##0.0\);_(* "-"??_);_(@_)</c:formatCode>
                <c:ptCount val="4"/>
                <c:pt idx="0">
                  <c:v>100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D3-4563-B6FC-B5FE9EFC1A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6"/>
                    </a:solidFill>
                    <a:latin typeface="Sabon Next LT" panose="02000500000000000000" pitchFamily="2" charset="0"/>
                    <a:ea typeface="+mn-ea"/>
                    <a:cs typeface="Sabon Next LT" panose="020005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stonks under Sean</c:v>
                </c:pt>
                <c:pt idx="1">
                  <c:v>stonks under other reps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5DD3-4563-B6FC-B5FE9EFC1AB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3-5DD3-4563-B6FC-B5FE9EFC1AB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6"/>
                    </a:solidFill>
                    <a:latin typeface="Sabon Next LT" panose="02000500000000000000" pitchFamily="2" charset="0"/>
                    <a:ea typeface="+mn-ea"/>
                    <a:cs typeface="Sabon Next LT" panose="020005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stonks under Sean</c:v>
                </c:pt>
                <c:pt idx="1">
                  <c:v>stonks under other reps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4-5DD3-4563-B6FC-B5FE9EFC1AB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11705064"/>
        <c:axId val="1111706704"/>
      </c:barChart>
      <c:catAx>
        <c:axId val="1111705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202C8F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Sabon Next LT" panose="02000500000000000000" pitchFamily="2" charset="0"/>
                <a:ea typeface="+mn-ea"/>
                <a:cs typeface="Sabon Next LT" panose="02000500000000000000" pitchFamily="2" charset="0"/>
              </a:defRPr>
            </a:pPr>
            <a:endParaRPr lang="en-US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_);_(* \(#,##0.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Sabon Next LT" panose="02000500000000000000" pitchFamily="2" charset="0"/>
                <a:ea typeface="+mn-ea"/>
                <a:cs typeface="Sabon Next LT" panose="02000500000000000000" pitchFamily="2" charset="0"/>
              </a:defRPr>
            </a:pPr>
            <a:endParaRPr lang="en-US"/>
          </a:p>
        </c:txPr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6"/>
              </a:solidFill>
              <a:latin typeface="Sabon Next LT" panose="02000500000000000000" pitchFamily="2" charset="0"/>
              <a:ea typeface="+mn-ea"/>
              <a:cs typeface="Sabon Next LT" panose="02000500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0.79874</cdr:x>
      <cdr:y>0.69492</cdr:y>
    </cdr:from>
    <cdr:to>
      <cdr:x>0.9519</cdr:x>
      <cdr:y>0.90115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0493DE1-55DB-FBCC-030C-58E7CE739B5E}"/>
            </a:ext>
          </a:extLst>
        </cdr:cNvPr>
        <cdr:cNvSpPr txBox="1"/>
      </cdr:nvSpPr>
      <cdr:spPr>
        <a:xfrm xmlns:a="http://schemas.openxmlformats.org/drawingml/2006/main">
          <a:off x="8881086" y="3081210"/>
          <a:ext cx="1702965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8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rPr>
            <a:t>CONDITIONS APPLY</a:t>
          </a:r>
          <a:r>
            <a:rPr lang="en-US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rPr>
            <a:t>*</a:t>
          </a:r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flickr.com/photos/sumofmarc/778494977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forwork.com/blog/team-communication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424" y="1371600"/>
            <a:ext cx="5385816" cy="1225296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sean</a:t>
            </a:r>
            <a:r>
              <a:rPr lang="en-US" dirty="0"/>
              <a:t> should be team rep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Sean (</a:t>
            </a:r>
            <a:r>
              <a:rPr lang="en-US" dirty="0" err="1"/>
              <a:t>Zhi</a:t>
            </a:r>
            <a:r>
              <a:rPr lang="en-US" dirty="0"/>
              <a:t> Yuan) Yin</a:t>
            </a:r>
          </a:p>
          <a:p>
            <a:r>
              <a:rPr lang="en-US" sz="1200" dirty="0"/>
              <a:t>Inspired by Vanessa Xu and Nicholas Germain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9D4F6F-57DD-D3F7-0486-997A6BFFB0AC}"/>
              </a:ext>
            </a:extLst>
          </p:cNvPr>
          <p:cNvSpPr txBox="1"/>
          <p:nvPr/>
        </p:nvSpPr>
        <p:spPr>
          <a:xfrm>
            <a:off x="5461233" y="311453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source: trust</a:t>
            </a:r>
            <a:endParaRPr lang="en-US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362268"/>
            <a:ext cx="5445905" cy="62197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952" y="4274696"/>
            <a:ext cx="10680192" cy="20025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Born in Beijing, I live in BC, and </a:t>
            </a:r>
            <a:r>
              <a:rPr lang="fr-CA" sz="2000" dirty="0" err="1"/>
              <a:t>then</a:t>
            </a:r>
            <a:r>
              <a:rPr lang="fr-CA" sz="2000" dirty="0"/>
              <a:t> came to McGill to </a:t>
            </a:r>
            <a:r>
              <a:rPr lang="fr-CA" sz="2000" dirty="0" err="1"/>
              <a:t>study</a:t>
            </a:r>
            <a:r>
              <a:rPr lang="fr-CA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I have been </a:t>
            </a:r>
            <a:r>
              <a:rPr lang="fr-CA" sz="2000" dirty="0" err="1"/>
              <a:t>playing</a:t>
            </a:r>
            <a:r>
              <a:rPr lang="fr-CA" sz="2000" dirty="0"/>
              <a:t> badminton </a:t>
            </a:r>
            <a:r>
              <a:rPr lang="fr-CA" sz="2000" dirty="0" err="1"/>
              <a:t>since</a:t>
            </a:r>
            <a:r>
              <a:rPr lang="fr-CA" sz="2000" dirty="0"/>
              <a:t> grade 7, but </a:t>
            </a:r>
            <a:r>
              <a:rPr lang="fr-CA" sz="2000" dirty="0" err="1"/>
              <a:t>only</a:t>
            </a:r>
            <a:r>
              <a:rPr lang="fr-CA" sz="2000" dirty="0"/>
              <a:t> </a:t>
            </a:r>
            <a:r>
              <a:rPr lang="fr-CA" sz="2000" dirty="0" err="1"/>
              <a:t>started</a:t>
            </a:r>
            <a:r>
              <a:rPr lang="fr-CA" sz="2000" dirty="0"/>
              <a:t> training in grade 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I can </a:t>
            </a:r>
            <a:r>
              <a:rPr lang="fr-CA" sz="2000" dirty="0" err="1"/>
              <a:t>speak</a:t>
            </a:r>
            <a:r>
              <a:rPr lang="fr-CA" sz="2000" dirty="0"/>
              <a:t> mandarin and English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dirty="0"/>
              <a:t>U2 in Psychology (I know </a:t>
            </a:r>
            <a:r>
              <a:rPr lang="fr-CA" sz="2000" dirty="0" err="1"/>
              <a:t>what</a:t>
            </a:r>
            <a:r>
              <a:rPr lang="fr-CA" sz="2000" dirty="0"/>
              <a:t> </a:t>
            </a:r>
            <a:r>
              <a:rPr lang="fr-CA" sz="2000" dirty="0" err="1"/>
              <a:t>you’re</a:t>
            </a:r>
            <a:r>
              <a:rPr lang="fr-CA" sz="2000" dirty="0"/>
              <a:t> </a:t>
            </a:r>
            <a:r>
              <a:rPr lang="fr-CA" sz="2000" dirty="0" err="1"/>
              <a:t>thinking</a:t>
            </a:r>
            <a:r>
              <a:rPr lang="fr-CA" sz="2000" dirty="0"/>
              <a:t> all the time)</a:t>
            </a:r>
          </a:p>
          <a:p>
            <a:endParaRPr lang="en-US" sz="20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4CC747ED-8010-37BF-8F49-BB2174EF0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73" y="-1"/>
            <a:ext cx="5585927" cy="41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PRIMARY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What I want to accomplish if I get elected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Yearly</a:t>
            </a:r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PERFORMANCE</a:t>
            </a:r>
          </a:p>
        </p:txBody>
      </p:sp>
      <p:graphicFrame>
        <p:nvGraphicFramePr>
          <p:cNvPr id="5" name="Content Placeholder 5" descr="Bar chart">
            <a:extLst>
              <a:ext uri="{FF2B5EF4-FFF2-40B4-BE49-F238E27FC236}">
                <a16:creationId xmlns:a16="http://schemas.microsoft.com/office/drawing/2014/main" id="{ED69F325-47F8-5A12-D3A4-2BB6ADB3D0B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58559484"/>
              </p:ext>
            </p:extLst>
          </p:nvPr>
        </p:nvGraphicFramePr>
        <p:xfrm>
          <a:off x="539750" y="2103438"/>
          <a:ext cx="11118850" cy="4433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DBB02-9464-CEB2-1790-240E7118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Source: trust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841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837" y="3389376"/>
            <a:ext cx="6766560" cy="768096"/>
          </a:xfrm>
        </p:spPr>
        <p:txBody>
          <a:bodyPr/>
          <a:lstStyle/>
          <a:p>
            <a:pPr algn="l"/>
            <a:r>
              <a:rPr lang="fr-CA" dirty="0">
                <a:latin typeface="Arial Black" panose="020B0604020202020204" pitchFamily="34" charset="0"/>
                <a:cs typeface="Arial Black" panose="020B0604020202020204" pitchFamily="34" charset="0"/>
              </a:rPr>
              <a:t>#1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29B42-BB2F-F690-3A3B-B8D51F5BB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2837" y="4157472"/>
            <a:ext cx="8518849" cy="2700528"/>
          </a:xfrm>
        </p:spPr>
        <p:txBody>
          <a:bodyPr/>
          <a:lstStyle/>
          <a:p>
            <a:r>
              <a:rPr lang="fr-CA" sz="2400" dirty="0" err="1"/>
              <a:t>Make</a:t>
            </a:r>
            <a:r>
              <a:rPr lang="fr-CA" sz="2400" dirty="0"/>
              <a:t> badminton more fun and </a:t>
            </a:r>
            <a:r>
              <a:rPr lang="fr-CA" sz="2400" dirty="0" err="1"/>
              <a:t>get</a:t>
            </a:r>
            <a:r>
              <a:rPr lang="fr-CA" sz="2400" dirty="0"/>
              <a:t> more recognition </a:t>
            </a:r>
            <a:r>
              <a:rPr lang="fr-CA" sz="2400" dirty="0" err="1"/>
              <a:t>within</a:t>
            </a:r>
            <a:r>
              <a:rPr lang="fr-CA" sz="2400" dirty="0"/>
              <a:t> the McGill </a:t>
            </a:r>
            <a:r>
              <a:rPr lang="fr-CA" sz="2400" dirty="0" err="1"/>
              <a:t>community</a:t>
            </a:r>
            <a:endParaRPr lang="fr-CA" sz="2400" dirty="0"/>
          </a:p>
          <a:p>
            <a:pPr lvl="1"/>
            <a:r>
              <a:rPr lang="fr-CA" sz="2200" dirty="0"/>
              <a:t> </a:t>
            </a:r>
            <a:r>
              <a:rPr lang="fr-CA" sz="2200" dirty="0" err="1"/>
              <a:t>It’s</a:t>
            </a:r>
            <a:r>
              <a:rPr lang="fr-CA" sz="2200" dirty="0"/>
              <a:t> not </a:t>
            </a:r>
            <a:r>
              <a:rPr lang="fr-CA" sz="2200" dirty="0" err="1"/>
              <a:t>just</a:t>
            </a:r>
            <a:r>
              <a:rPr lang="fr-CA" sz="2200" dirty="0"/>
              <a:t> a </a:t>
            </a:r>
            <a:r>
              <a:rPr lang="fr-CA" sz="2200" dirty="0" err="1"/>
              <a:t>backyard</a:t>
            </a:r>
            <a:r>
              <a:rPr lang="fr-CA" sz="2200" dirty="0"/>
              <a:t> </a:t>
            </a:r>
            <a:r>
              <a:rPr lang="fr-CA" sz="2200" dirty="0" err="1"/>
              <a:t>activity</a:t>
            </a:r>
            <a:r>
              <a:rPr lang="fr-CA" sz="2200" dirty="0"/>
              <a:t>, </a:t>
            </a:r>
            <a:r>
              <a:rPr lang="fr-CA" sz="2200" dirty="0" err="1"/>
              <a:t>it</a:t>
            </a:r>
            <a:r>
              <a:rPr lang="fr-CA" sz="2200" dirty="0"/>
              <a:t> </a:t>
            </a:r>
            <a:r>
              <a:rPr lang="fr-CA" sz="2200" dirty="0" err="1"/>
              <a:t>is</a:t>
            </a:r>
            <a:r>
              <a:rPr lang="fr-CA" sz="2200" dirty="0"/>
              <a:t> a </a:t>
            </a:r>
            <a:r>
              <a:rPr lang="fr-CA" sz="2200" dirty="0" err="1"/>
              <a:t>very</a:t>
            </a:r>
            <a:r>
              <a:rPr lang="fr-CA" sz="2200" dirty="0"/>
              <a:t> </a:t>
            </a:r>
            <a:r>
              <a:rPr lang="fr-CA" sz="2200" dirty="0" err="1"/>
              <a:t>competitive</a:t>
            </a:r>
            <a:r>
              <a:rPr lang="fr-CA" sz="2200" dirty="0"/>
              <a:t> sport </a:t>
            </a:r>
          </a:p>
          <a:p>
            <a:pPr lvl="1"/>
            <a:r>
              <a:rPr lang="fr-CA" sz="2200" dirty="0"/>
              <a:t>Ex. </a:t>
            </a:r>
            <a:r>
              <a:rPr lang="fr-CA" sz="2200" dirty="0" err="1"/>
              <a:t>making</a:t>
            </a:r>
            <a:r>
              <a:rPr lang="fr-CA" sz="2200" dirty="0"/>
              <a:t> sure </a:t>
            </a:r>
            <a:r>
              <a:rPr lang="fr-CA" sz="2200" dirty="0" err="1"/>
              <a:t>our</a:t>
            </a:r>
            <a:r>
              <a:rPr lang="fr-CA" sz="2200" dirty="0"/>
              <a:t> team </a:t>
            </a:r>
            <a:r>
              <a:rPr lang="fr-CA" sz="2200" dirty="0" err="1"/>
              <a:t>gets</a:t>
            </a:r>
            <a:r>
              <a:rPr lang="fr-CA" sz="2200" dirty="0"/>
              <a:t> to </a:t>
            </a:r>
            <a:r>
              <a:rPr lang="fr-CA" sz="2200" dirty="0" err="1"/>
              <a:t>play</a:t>
            </a:r>
            <a:r>
              <a:rPr lang="fr-CA" sz="2200" dirty="0"/>
              <a:t> on the </a:t>
            </a:r>
            <a:r>
              <a:rPr lang="fr-CA" sz="2200" dirty="0" err="1"/>
              <a:t>same</a:t>
            </a:r>
            <a:r>
              <a:rPr lang="fr-CA" sz="2200" dirty="0"/>
              <a:t> </a:t>
            </a:r>
            <a:r>
              <a:rPr lang="fr-CA" sz="2200" dirty="0" err="1"/>
              <a:t>playing</a:t>
            </a:r>
            <a:r>
              <a:rPr lang="fr-CA" sz="2200" dirty="0"/>
              <a:t> </a:t>
            </a:r>
            <a:r>
              <a:rPr lang="fr-CA" sz="2200" dirty="0" err="1"/>
              <a:t>field</a:t>
            </a:r>
            <a:r>
              <a:rPr lang="fr-CA" sz="2200" dirty="0"/>
              <a:t> </a:t>
            </a:r>
            <a:r>
              <a:rPr lang="fr-CA" sz="2200" dirty="0" err="1"/>
              <a:t>with</a:t>
            </a:r>
            <a:r>
              <a:rPr lang="fr-CA" sz="2200" dirty="0"/>
              <a:t> the </a:t>
            </a:r>
            <a:r>
              <a:rPr lang="fr-CA" sz="2200" dirty="0" err="1"/>
              <a:t>rest</a:t>
            </a:r>
            <a:r>
              <a:rPr lang="fr-CA" sz="2200" dirty="0"/>
              <a:t> of the </a:t>
            </a:r>
            <a:r>
              <a:rPr lang="fr-CA" sz="2200" dirty="0" err="1"/>
              <a:t>varsity</a:t>
            </a:r>
            <a:r>
              <a:rPr lang="fr-CA" sz="2200" dirty="0"/>
              <a:t> teams</a:t>
            </a:r>
            <a:endParaRPr lang="en-US" sz="2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5567777-39D6-8943-DAE6-7770A599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59" y="4195789"/>
            <a:ext cx="10671048" cy="768096"/>
          </a:xfrm>
        </p:spPr>
        <p:txBody>
          <a:bodyPr/>
          <a:lstStyle/>
          <a:p>
            <a:pPr algn="l"/>
            <a:r>
              <a:rPr lang="en-US" dirty="0"/>
              <a:t>#2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F2E3902-BDBC-B3DC-6210-ACF65643B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6859" y="4963885"/>
            <a:ext cx="10778537" cy="16099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Funding to help improve training conditions and quality of training</a:t>
            </a:r>
          </a:p>
          <a:p>
            <a:pPr marL="1028700" lvl="1" indent="-342900"/>
            <a:r>
              <a:rPr lang="en-US" sz="2400" dirty="0"/>
              <a:t>Ex. Improving the courts and nets in order to improve our consistency and overall skills as a player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7" name="Picture 16" descr="Close-up of feet with ice skates on a frozen lake in winter">
            <a:extLst>
              <a:ext uri="{FF2B5EF4-FFF2-40B4-BE49-F238E27FC236}">
                <a16:creationId xmlns:a16="http://schemas.microsoft.com/office/drawing/2014/main" id="{01FCD907-AB07-B70A-B80F-F01E3B567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57" y="669022"/>
            <a:ext cx="4004237" cy="3429000"/>
          </a:xfrm>
          <a:prstGeom prst="rect">
            <a:avLst/>
          </a:prstGeom>
        </p:spPr>
      </p:pic>
      <p:pic>
        <p:nvPicPr>
          <p:cNvPr id="21" name="Picture 20" descr="A person playing tennis&#10;&#10;Description automatically generated with medium confidence">
            <a:extLst>
              <a:ext uri="{FF2B5EF4-FFF2-40B4-BE49-F238E27FC236}">
                <a16:creationId xmlns:a16="http://schemas.microsoft.com/office/drawing/2014/main" id="{451B698A-D9CE-D36E-0E31-0D662A255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74449" y="669022"/>
            <a:ext cx="3845889" cy="342900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94D3C36-08C7-F628-C562-4B366107DEE3}"/>
              </a:ext>
            </a:extLst>
          </p:cNvPr>
          <p:cNvSpPr/>
          <p:nvPr/>
        </p:nvSpPr>
        <p:spPr>
          <a:xfrm>
            <a:off x="5117592" y="234347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F2F79C-2D20-C587-C29E-C7F29F2C4355}"/>
              </a:ext>
            </a:extLst>
          </p:cNvPr>
          <p:cNvSpPr txBox="1"/>
          <p:nvPr/>
        </p:nvSpPr>
        <p:spPr>
          <a:xfrm>
            <a:off x="4567778" y="3050283"/>
            <a:ext cx="251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what we want</a:t>
            </a:r>
          </a:p>
        </p:txBody>
      </p:sp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1" y="3385517"/>
            <a:ext cx="7653528" cy="768096"/>
          </a:xfrm>
        </p:spPr>
        <p:txBody>
          <a:bodyPr/>
          <a:lstStyle/>
          <a:p>
            <a:r>
              <a:rPr lang="en-US" dirty="0"/>
              <a:t>#3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731" y="4157472"/>
            <a:ext cx="6766560" cy="27005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Include and encourage everyone to contribute creative ideas in order to </a:t>
            </a:r>
            <a:r>
              <a:rPr lang="en-US" sz="2400" b="1" dirty="0"/>
              <a:t>make our varsity badminton experience the best</a:t>
            </a:r>
            <a:endParaRPr lang="en-US" sz="2400" dirty="0"/>
          </a:p>
        </p:txBody>
      </p:sp>
      <p:pic>
        <p:nvPicPr>
          <p:cNvPr id="7" name="Picture 6" descr="A group of peopl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8AE4AC60-3283-7A91-41B2-62E7FF43C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97642" y="352066"/>
            <a:ext cx="5423133" cy="361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802" y="1589210"/>
            <a:ext cx="4991198" cy="3813300"/>
          </a:xfrm>
        </p:spPr>
        <p:txBody>
          <a:bodyPr/>
          <a:lstStyle/>
          <a:p>
            <a:r>
              <a:rPr lang="en-US" dirty="0"/>
              <a:t>THANK YOU!!!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D9011D-7038-38CA-0E04-0B3994A47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9" y="253190"/>
            <a:ext cx="3566583" cy="635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F73B4F8FEB8F45974E94B73872DA6F" ma:contentTypeVersion="4" ma:contentTypeDescription="Create a new document." ma:contentTypeScope="" ma:versionID="bca1509f5ce1dc6dab1e63541717690f">
  <xsd:schema xmlns:xsd="http://www.w3.org/2001/XMLSchema" xmlns:xs="http://www.w3.org/2001/XMLSchema" xmlns:p="http://schemas.microsoft.com/office/2006/metadata/properties" xmlns:ns3="67adb34b-6bcd-44d9-9460-f5618e6902bf" targetNamespace="http://schemas.microsoft.com/office/2006/metadata/properties" ma:root="true" ma:fieldsID="160436449f60300bf48ce6db9c427c81" ns3:_="">
    <xsd:import namespace="67adb34b-6bcd-44d9-9460-f5618e6902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adb34b-6bcd-44d9-9460-f5618e6902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75D5261-9A83-4999-B526-AB2CCD7A03E1}">
  <ds:schemaRefs>
    <ds:schemaRef ds:uri="67adb34b-6bcd-44d9-9460-f5618e6902bf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9D139D-EAF0-4147-AEF3-65FB41C42A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0DAAF8-A041-4EFD-ABB5-14ACCE2B3F57}">
  <ds:schemaRefs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67adb34b-6bcd-44d9-9460-f5618e6902bf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{A47B8D44-C6E5-4BAF-95F3-348429754FCD}tf78438558_win32</Template>
  <TotalTime>46</TotalTime>
  <Words>205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Arial Black</vt:lpstr>
      <vt:lpstr>Sabon Next LT</vt:lpstr>
      <vt:lpstr>Office Theme</vt:lpstr>
      <vt:lpstr>WHY sean should be team rep </vt:lpstr>
      <vt:lpstr>Introduction</vt:lpstr>
      <vt:lpstr>PRIMARY GOALS</vt:lpstr>
      <vt:lpstr>Yearly PERFORMANCE</vt:lpstr>
      <vt:lpstr>#1</vt:lpstr>
      <vt:lpstr>#2</vt:lpstr>
      <vt:lpstr>#3 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sean should be team rep </dc:title>
  <dc:subject/>
  <dc:creator>Sean Yin</dc:creator>
  <cp:lastModifiedBy>Sean Yin</cp:lastModifiedBy>
  <cp:revision>3</cp:revision>
  <dcterms:created xsi:type="dcterms:W3CDTF">2022-10-03T02:17:13Z</dcterms:created>
  <dcterms:modified xsi:type="dcterms:W3CDTF">2022-10-03T03:08:47Z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0x010100F4F73B4F8FEB8F45974E94B73872DA6F</vt:lpwstr>
  </property>
</Properties>
</file>